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4" userDrawn="1">
          <p15:clr>
            <a:srgbClr val="A4A3A4"/>
          </p15:clr>
        </p15:guide>
        <p15:guide id="2" pos="13824" userDrawn="1">
          <p15:clr>
            <a:srgbClr val="A4A3A4"/>
          </p15:clr>
        </p15:guide>
        <p15:guide id="3" orient="horz" pos="121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/>
    <p:restoredTop sz="96159"/>
  </p:normalViewPr>
  <p:slideViewPr>
    <p:cSldViewPr snapToGrid="0">
      <p:cViewPr varScale="1">
        <p:scale>
          <a:sx n="21" d="100"/>
          <a:sy n="21" d="100"/>
        </p:scale>
        <p:origin x="1984" y="248"/>
      </p:cViewPr>
      <p:guideLst>
        <p:guide orient="horz" pos="744"/>
        <p:guide pos="13824"/>
        <p:guide orient="horz" pos="121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spc="0" baseline="0">
                <a:solidFill>
                  <a:srgbClr val="0053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4000" dirty="0">
                <a:solidFill>
                  <a:srgbClr val="0053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rgbClr val="00539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04-5948-A30A-A34C445BF3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04-5948-A30A-A34C445BF36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04-5948-A30A-A34C445BF3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75148992"/>
        <c:axId val="1975167856"/>
      </c:barChart>
      <c:catAx>
        <c:axId val="197514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rgbClr val="0053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75167856"/>
        <c:crosses val="autoZero"/>
        <c:auto val="1"/>
        <c:lblAlgn val="ctr"/>
        <c:lblOffset val="100"/>
        <c:noMultiLvlLbl val="0"/>
      </c:catAx>
      <c:valAx>
        <c:axId val="197516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48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rgbClr val="00539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spc="0" baseline="0">
                <a:solidFill>
                  <a:srgbClr val="0053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rgbClr val="00539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31-EB49-8626-9ACB48A13F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31-EB49-8626-9ACB48A13FB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D31-EB49-8626-9ACB48A13F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75148992"/>
        <c:axId val="1975167856"/>
      </c:lineChart>
      <c:catAx>
        <c:axId val="197514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rgbClr val="0053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75167856"/>
        <c:crosses val="autoZero"/>
        <c:auto val="1"/>
        <c:lblAlgn val="ctr"/>
        <c:lblOffset val="100"/>
        <c:noMultiLvlLbl val="0"/>
      </c:catAx>
      <c:valAx>
        <c:axId val="197516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48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rgbClr val="00539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spc="0" baseline="0">
                <a:solidFill>
                  <a:srgbClr val="0053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rgbClr val="00539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592-8542-B041-57AC93755B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592-8542-B041-57AC93755B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92-8542-B041-57AC93755B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592-8542-B041-57AC93755B0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B4-1E4E-B9E2-2B3FD1CC800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592-8542-B041-57AC93755B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592-8542-B041-57AC93755B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592-8542-B041-57AC93755B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592-8542-B041-57AC93755B0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B4-1E4E-B9E2-2B3FD1CC800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592-8542-B041-57AC93755B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592-8542-B041-57AC93755B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E592-8542-B041-57AC93755B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E592-8542-B041-57AC93755B0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B4-1E4E-B9E2-2B3FD1CC80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rgbClr val="00539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6285233"/>
            <a:ext cx="37307520" cy="1337056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20171413"/>
            <a:ext cx="32918400" cy="9272267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9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2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2044700"/>
            <a:ext cx="946404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2044700"/>
            <a:ext cx="2784348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0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9574541"/>
            <a:ext cx="37856160" cy="15975327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5701001"/>
            <a:ext cx="37856160" cy="8401047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8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10223500"/>
            <a:ext cx="1865376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10223500"/>
            <a:ext cx="1865376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3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044708"/>
            <a:ext cx="3785616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9414513"/>
            <a:ext cx="18568032" cy="4613907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4028420"/>
            <a:ext cx="18568032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9414513"/>
            <a:ext cx="18659477" cy="4613907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4028420"/>
            <a:ext cx="18659477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3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3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560320"/>
            <a:ext cx="14156054" cy="896112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5529588"/>
            <a:ext cx="22219920" cy="272923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11521440"/>
            <a:ext cx="14156054" cy="21344893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4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560320"/>
            <a:ext cx="14156054" cy="896112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5529588"/>
            <a:ext cx="22219920" cy="272923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11521440"/>
            <a:ext cx="14156054" cy="21344893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7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2044708"/>
            <a:ext cx="3785616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10223500"/>
            <a:ext cx="3785616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5595568"/>
            <a:ext cx="987552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D5343-C12C-794B-B6AA-8CE1D4A290D7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5595568"/>
            <a:ext cx="148132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5595568"/>
            <a:ext cx="987552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81F26-D5DE-9C4B-B577-E1D0BF38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5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9622D2-0E8D-B6D2-B865-F949854913D1}"/>
              </a:ext>
            </a:extLst>
          </p:cNvPr>
          <p:cNvSpPr txBox="1"/>
          <p:nvPr/>
        </p:nvSpPr>
        <p:spPr>
          <a:xfrm>
            <a:off x="609600" y="1398018"/>
            <a:ext cx="10464800" cy="1682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212"/>
              </a:lnSpc>
            </a:pPr>
            <a:r>
              <a:rPr lang="en-US" altLang="en-US" sz="8800" b="1" dirty="0">
                <a:solidFill>
                  <a:srgbClr val="00539B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</a:t>
            </a:r>
            <a:br>
              <a:rPr lang="en-US" altLang="en-US" sz="2800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400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US" altLang="en-US" sz="3600" b="1" dirty="0">
              <a:solidFill>
                <a:srgbClr val="1031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3D3777-7A95-141D-EC12-B3CA03E0BD97}"/>
              </a:ext>
            </a:extLst>
          </p:cNvPr>
          <p:cNvSpPr txBox="1"/>
          <p:nvPr/>
        </p:nvSpPr>
        <p:spPr>
          <a:xfrm>
            <a:off x="609600" y="6502216"/>
            <a:ext cx="9042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819"/>
            <a:r>
              <a:rPr lang="en-US" altLang="en-US" sz="4000" b="1" dirty="0">
                <a:solidFill>
                  <a:srgbClr val="10315A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Author</a:t>
            </a:r>
            <a:r>
              <a:rPr lang="en-US" altLang="en-US" sz="4000" b="1" baseline="30000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1</a:t>
            </a:r>
            <a:r>
              <a:rPr lang="en-US" altLang="en-US" sz="4000" b="1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, Author</a:t>
            </a:r>
            <a:r>
              <a:rPr lang="en-US" altLang="en-US" sz="4000" b="1" baseline="30000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2</a:t>
            </a:r>
            <a:r>
              <a:rPr lang="en-US" altLang="en-US" sz="4000" b="1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, Author</a:t>
            </a:r>
            <a:r>
              <a:rPr lang="en-US" altLang="en-US" sz="4000" b="1" baseline="30000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3</a:t>
            </a:r>
            <a:r>
              <a:rPr lang="en-US" altLang="en-US" sz="3400" b="1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 </a:t>
            </a:r>
          </a:p>
          <a:p>
            <a:endParaRPr lang="en-US" altLang="en-US" sz="3400" dirty="0">
              <a:solidFill>
                <a:srgbClr val="051B35"/>
              </a:solidFill>
              <a:latin typeface="Palatino" pitchFamily="2" charset="77"/>
              <a:ea typeface="Palatino" pitchFamily="2" charset="77"/>
              <a:cs typeface="Times New Roman" panose="02020603050405020304" pitchFamily="18" charset="0"/>
            </a:endParaRPr>
          </a:p>
          <a:p>
            <a:endParaRPr lang="en-US" altLang="en-US" sz="3400" dirty="0">
              <a:solidFill>
                <a:srgbClr val="051B35"/>
              </a:solidFill>
              <a:latin typeface="Palatino" pitchFamily="2" charset="77"/>
              <a:ea typeface="Palatino" pitchFamily="2" charset="77"/>
              <a:cs typeface="Times New Roman" panose="02020603050405020304" pitchFamily="18" charset="0"/>
            </a:endParaRPr>
          </a:p>
          <a:p>
            <a:endParaRPr lang="en-US" altLang="en-US" sz="3400" dirty="0">
              <a:solidFill>
                <a:srgbClr val="051B35"/>
              </a:solidFill>
              <a:latin typeface="Palatino" pitchFamily="2" charset="77"/>
              <a:ea typeface="Palatino" pitchFamily="2" charset="77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en-US" sz="3600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University, City, State</a:t>
            </a:r>
          </a:p>
          <a:p>
            <a:pPr marL="514350" indent="-514350">
              <a:buAutoNum type="arabicPeriod"/>
            </a:pPr>
            <a:r>
              <a:rPr lang="en-US" altLang="en-US" sz="3600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University, City, State</a:t>
            </a:r>
          </a:p>
          <a:p>
            <a:pPr marL="514350" indent="-514350">
              <a:buAutoNum type="arabicPeriod"/>
            </a:pPr>
            <a:r>
              <a:rPr lang="en-US" altLang="en-US" sz="3600" dirty="0">
                <a:solidFill>
                  <a:srgbClr val="051B35"/>
                </a:solidFill>
                <a:latin typeface="Palatino" pitchFamily="2" charset="77"/>
                <a:ea typeface="Palatino" pitchFamily="2" charset="77"/>
                <a:cs typeface="Times New Roman" panose="02020603050405020304" pitchFamily="18" charset="0"/>
              </a:rPr>
              <a:t>University, City, State</a:t>
            </a:r>
          </a:p>
          <a:p>
            <a:endParaRPr lang="en-US" sz="3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AE93FD-5D62-823F-88FA-7E8B58428E73}"/>
              </a:ext>
            </a:extLst>
          </p:cNvPr>
          <p:cNvSpPr/>
          <p:nvPr/>
        </p:nvSpPr>
        <p:spPr>
          <a:xfrm>
            <a:off x="13447485" y="0"/>
            <a:ext cx="16996229" cy="38404800"/>
          </a:xfrm>
          <a:prstGeom prst="rect">
            <a:avLst/>
          </a:prstGeom>
          <a:solidFill>
            <a:srgbClr val="0053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5E74B-2A3F-6D77-6ED4-2AD942527342}"/>
              </a:ext>
            </a:extLst>
          </p:cNvPr>
          <p:cNvSpPr/>
          <p:nvPr/>
        </p:nvSpPr>
        <p:spPr>
          <a:xfrm>
            <a:off x="609600" y="14959584"/>
            <a:ext cx="11887200" cy="1055501"/>
          </a:xfrm>
          <a:prstGeom prst="rect">
            <a:avLst/>
          </a:prstGeom>
          <a:solidFill>
            <a:srgbClr val="0053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BACKGROUND</a:t>
            </a:r>
            <a:endParaRPr lang="en-US" sz="40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F208BA-8E0A-4F78-BA85-49E8FA852352}"/>
              </a:ext>
            </a:extLst>
          </p:cNvPr>
          <p:cNvSpPr txBox="1"/>
          <p:nvPr/>
        </p:nvSpPr>
        <p:spPr>
          <a:xfrm>
            <a:off x="609600" y="16594387"/>
            <a:ext cx="11887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b="0" i="0" dirty="0">
                <a:solidFill>
                  <a:srgbClr val="000000"/>
                </a:solidFill>
                <a:effectLst/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Enter text here</a:t>
            </a:r>
            <a:endParaRPr lang="en-US" sz="35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761E00-1C2E-CACF-F840-705127B48766}"/>
              </a:ext>
            </a:extLst>
          </p:cNvPr>
          <p:cNvSpPr/>
          <p:nvPr/>
        </p:nvSpPr>
        <p:spPr>
          <a:xfrm>
            <a:off x="609600" y="22763748"/>
            <a:ext cx="11887200" cy="1049930"/>
          </a:xfrm>
          <a:prstGeom prst="rect">
            <a:avLst/>
          </a:prstGeom>
          <a:solidFill>
            <a:srgbClr val="0053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  <a:endParaRPr lang="en-US" sz="40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D8D0E-3BD3-CB77-AA2F-BBA8E58B0379}"/>
              </a:ext>
            </a:extLst>
          </p:cNvPr>
          <p:cNvSpPr txBox="1"/>
          <p:nvPr/>
        </p:nvSpPr>
        <p:spPr>
          <a:xfrm>
            <a:off x="609600" y="24392978"/>
            <a:ext cx="11887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b="0" i="0" dirty="0">
                <a:solidFill>
                  <a:srgbClr val="000000"/>
                </a:solidFill>
                <a:effectLst/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Enter text here</a:t>
            </a:r>
            <a:endParaRPr lang="en-US" sz="35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FEEA4B4-A63A-1AA5-4F39-3CA579EAAAF9}"/>
              </a:ext>
            </a:extLst>
          </p:cNvPr>
          <p:cNvGrpSpPr/>
          <p:nvPr/>
        </p:nvGrpSpPr>
        <p:grpSpPr>
          <a:xfrm>
            <a:off x="16182519" y="4067280"/>
            <a:ext cx="11526159" cy="30270240"/>
            <a:chOff x="16182519" y="3943767"/>
            <a:chExt cx="11526159" cy="3027024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C249590-CE85-CF8D-0096-D2DCD0FC705E}"/>
                </a:ext>
              </a:extLst>
            </p:cNvPr>
            <p:cNvSpPr/>
            <p:nvPr/>
          </p:nvSpPr>
          <p:spPr>
            <a:xfrm>
              <a:off x="16182519" y="4811994"/>
              <a:ext cx="11520715" cy="843575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9" name="Chart 18">
              <a:extLst>
                <a:ext uri="{FF2B5EF4-FFF2-40B4-BE49-F238E27FC236}">
                  <a16:creationId xmlns:a16="http://schemas.microsoft.com/office/drawing/2014/main" id="{88849949-099B-E849-BC8F-07121A52D30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59581942"/>
                </p:ext>
              </p:extLst>
            </p:nvPr>
          </p:nvGraphicFramePr>
          <p:xfrm>
            <a:off x="16182519" y="4811994"/>
            <a:ext cx="11520715" cy="84357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0D0443B-67BE-BC7D-F926-F6372AE70F06}"/>
                </a:ext>
              </a:extLst>
            </p:cNvPr>
            <p:cNvSpPr txBox="1"/>
            <p:nvPr/>
          </p:nvSpPr>
          <p:spPr>
            <a:xfrm>
              <a:off x="20383709" y="3943767"/>
              <a:ext cx="311833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FIGURE 1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00A0851-AE37-32B5-B4F5-19BCEC36A9DE}"/>
                </a:ext>
              </a:extLst>
            </p:cNvPr>
            <p:cNvGrpSpPr/>
            <p:nvPr/>
          </p:nvGrpSpPr>
          <p:grpSpPr>
            <a:xfrm>
              <a:off x="16185242" y="14428588"/>
              <a:ext cx="11520715" cy="9368327"/>
              <a:chOff x="16185242" y="13904902"/>
              <a:chExt cx="11520715" cy="9368327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F920626-F939-3AA3-DE5C-5F36047AA41A}"/>
                  </a:ext>
                </a:extLst>
              </p:cNvPr>
              <p:cNvSpPr/>
              <p:nvPr/>
            </p:nvSpPr>
            <p:spPr>
              <a:xfrm>
                <a:off x="16185242" y="14837472"/>
                <a:ext cx="11520715" cy="84357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3" name="Chart 22">
                <a:extLst>
                  <a:ext uri="{FF2B5EF4-FFF2-40B4-BE49-F238E27FC236}">
                    <a16:creationId xmlns:a16="http://schemas.microsoft.com/office/drawing/2014/main" id="{787B355C-F64B-89E8-2D1D-9764A027A724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76866862"/>
                  </p:ext>
                </p:extLst>
              </p:nvPr>
            </p:nvGraphicFramePr>
            <p:xfrm>
              <a:off x="16185242" y="14837472"/>
              <a:ext cx="11520715" cy="843575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07232AB-247C-99D7-2F2F-5C6C13AA10BB}"/>
                  </a:ext>
                </a:extLst>
              </p:cNvPr>
              <p:cNvSpPr txBox="1"/>
              <p:nvPr/>
            </p:nvSpPr>
            <p:spPr>
              <a:xfrm>
                <a:off x="20386430" y="13904902"/>
                <a:ext cx="311833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>
                    <a:solidFill>
                      <a:schemeClr val="bg1"/>
                    </a:solidFill>
                    <a:latin typeface="Arial Black" panose="020B0604020202020204" pitchFamily="34" charset="0"/>
                    <a:cs typeface="Arial Black" panose="020B0604020202020204" pitchFamily="34" charset="0"/>
                  </a:rPr>
                  <a:t>FIGURE 2</a:t>
                </a:r>
              </a:p>
            </p:txBody>
          </p:sp>
        </p:grp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79BA2B5-55C7-5B31-C2FC-27B12C36F6B4}"/>
                </a:ext>
              </a:extLst>
            </p:cNvPr>
            <p:cNvSpPr/>
            <p:nvPr/>
          </p:nvSpPr>
          <p:spPr>
            <a:xfrm>
              <a:off x="16187963" y="25778250"/>
              <a:ext cx="11520715" cy="843575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8" name="Chart 27">
              <a:extLst>
                <a:ext uri="{FF2B5EF4-FFF2-40B4-BE49-F238E27FC236}">
                  <a16:creationId xmlns:a16="http://schemas.microsoft.com/office/drawing/2014/main" id="{6C5548D8-89EF-EA57-2FCE-91995433B88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479525263"/>
                </p:ext>
              </p:extLst>
            </p:nvPr>
          </p:nvGraphicFramePr>
          <p:xfrm>
            <a:off x="16187963" y="25778250"/>
            <a:ext cx="11520715" cy="84357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D57309A-2734-6F03-F1F8-F9A6615F944B}"/>
                </a:ext>
              </a:extLst>
            </p:cNvPr>
            <p:cNvSpPr txBox="1"/>
            <p:nvPr/>
          </p:nvSpPr>
          <p:spPr>
            <a:xfrm>
              <a:off x="20383707" y="24758517"/>
              <a:ext cx="311833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FIGURE 3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F796481D-93A6-A04B-07ED-1E4B14E55C66}"/>
              </a:ext>
            </a:extLst>
          </p:cNvPr>
          <p:cNvSpPr txBox="1"/>
          <p:nvPr/>
        </p:nvSpPr>
        <p:spPr>
          <a:xfrm>
            <a:off x="31134257" y="1143000"/>
            <a:ext cx="12127276" cy="2800767"/>
          </a:xfrm>
          <a:prstGeom prst="rect">
            <a:avLst/>
          </a:prstGeom>
          <a:noFill/>
          <a:ln>
            <a:solidFill>
              <a:srgbClr val="00519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00539B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INSTITUTIONAL LOGO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9DFF0F2-B17A-139B-75DF-EA0FAB616263}"/>
              </a:ext>
            </a:extLst>
          </p:cNvPr>
          <p:cNvSpPr txBox="1"/>
          <p:nvPr/>
        </p:nvSpPr>
        <p:spPr>
          <a:xfrm>
            <a:off x="34387991" y="4469866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539B"/>
                </a:solidFill>
                <a:latin typeface="Arial" panose="020B0604020202020204" pitchFamily="34" charset="0"/>
                <a:ea typeface="Palatino" pitchFamily="2" charset="77"/>
                <a:cs typeface="Arial" panose="020B0604020202020204" pitchFamily="34" charset="0"/>
              </a:rPr>
              <a:t>Scan QR code or visit our website</a:t>
            </a:r>
          </a:p>
          <a:p>
            <a:r>
              <a:rPr lang="en-US" sz="4000" dirty="0" err="1">
                <a:solidFill>
                  <a:srgbClr val="00539B"/>
                </a:solidFill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website.org</a:t>
            </a:r>
            <a:r>
              <a:rPr lang="en-US" sz="4000" dirty="0">
                <a:solidFill>
                  <a:srgbClr val="00539B"/>
                </a:solidFill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</a:p>
          <a:p>
            <a:r>
              <a:rPr lang="en-US" sz="4000" dirty="0">
                <a:solidFill>
                  <a:srgbClr val="00539B"/>
                </a:solidFill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    </a:t>
            </a:r>
            <a:r>
              <a:rPr lang="en-US" sz="4000" dirty="0" err="1">
                <a:solidFill>
                  <a:srgbClr val="00539B"/>
                </a:solidFill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email@institution.edu</a:t>
            </a:r>
            <a:endParaRPr lang="en-US" sz="4000" dirty="0">
              <a:solidFill>
                <a:srgbClr val="00539B"/>
              </a:solidFill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pic>
        <p:nvPicPr>
          <p:cNvPr id="35" name="Graphic 34" descr="Email outline">
            <a:extLst>
              <a:ext uri="{FF2B5EF4-FFF2-40B4-BE49-F238E27FC236}">
                <a16:creationId xmlns:a16="http://schemas.microsoft.com/office/drawing/2014/main" id="{9F467B02-BE40-FC6A-CAE5-29B13B6918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87991" y="5751240"/>
            <a:ext cx="619580" cy="61958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D7706CEC-A73B-F295-2BB7-3F0D9CAA19F3}"/>
              </a:ext>
            </a:extLst>
          </p:cNvPr>
          <p:cNvSpPr/>
          <p:nvPr/>
        </p:nvSpPr>
        <p:spPr bwMode="auto">
          <a:xfrm>
            <a:off x="31543191" y="4247436"/>
            <a:ext cx="2563191" cy="2563191"/>
          </a:xfrm>
          <a:prstGeom prst="rect">
            <a:avLst/>
          </a:prstGeom>
          <a:noFill/>
          <a:ln w="9525" cap="flat" cmpd="sng" algn="ctr">
            <a:solidFill>
              <a:srgbClr val="00519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1F8DA4F-2C82-2BD2-85AF-7A48EF7529F2}"/>
              </a:ext>
            </a:extLst>
          </p:cNvPr>
          <p:cNvSpPr/>
          <p:nvPr/>
        </p:nvSpPr>
        <p:spPr>
          <a:xfrm>
            <a:off x="31187591" y="8181474"/>
            <a:ext cx="11887200" cy="1051849"/>
          </a:xfrm>
          <a:prstGeom prst="rect">
            <a:avLst/>
          </a:prstGeom>
          <a:solidFill>
            <a:srgbClr val="0053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  <a:endParaRPr lang="en-US" sz="40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8503237-690A-4A5D-8A4E-4A7E4BE5AD51}"/>
              </a:ext>
            </a:extLst>
          </p:cNvPr>
          <p:cNvSpPr txBox="1"/>
          <p:nvPr/>
        </p:nvSpPr>
        <p:spPr>
          <a:xfrm>
            <a:off x="31187591" y="9812625"/>
            <a:ext cx="11887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b="0" i="0" dirty="0">
                <a:solidFill>
                  <a:srgbClr val="000000"/>
                </a:solidFill>
                <a:effectLst/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Enter text here</a:t>
            </a:r>
            <a:endParaRPr lang="en-US" sz="35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004C67D-D743-C37D-ED41-7EDB3D1725BB}"/>
              </a:ext>
            </a:extLst>
          </p:cNvPr>
          <p:cNvSpPr/>
          <p:nvPr/>
        </p:nvSpPr>
        <p:spPr>
          <a:xfrm>
            <a:off x="31187591" y="21058701"/>
            <a:ext cx="11887200" cy="1050451"/>
          </a:xfrm>
          <a:prstGeom prst="rect">
            <a:avLst/>
          </a:prstGeom>
          <a:solidFill>
            <a:srgbClr val="0053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  <a:endParaRPr lang="en-US" sz="40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ED6BB5-9E56-7D61-503A-BF616A025E78}"/>
              </a:ext>
            </a:extLst>
          </p:cNvPr>
          <p:cNvSpPr txBox="1"/>
          <p:nvPr/>
        </p:nvSpPr>
        <p:spPr>
          <a:xfrm>
            <a:off x="31187591" y="22688454"/>
            <a:ext cx="11887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b="0" i="0" dirty="0">
                <a:solidFill>
                  <a:srgbClr val="000000"/>
                </a:solidFill>
                <a:effectLst/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Enter text here</a:t>
            </a:r>
            <a:endParaRPr lang="en-US" sz="35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1D21C64-1DAB-65E8-8369-1B010C6E521B}"/>
              </a:ext>
            </a:extLst>
          </p:cNvPr>
          <p:cNvSpPr/>
          <p:nvPr/>
        </p:nvSpPr>
        <p:spPr>
          <a:xfrm>
            <a:off x="31187591" y="27748260"/>
            <a:ext cx="11887200" cy="1055034"/>
          </a:xfrm>
          <a:prstGeom prst="rect">
            <a:avLst/>
          </a:prstGeom>
          <a:solidFill>
            <a:srgbClr val="0053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disclosures</a:t>
            </a:r>
            <a:endParaRPr lang="en-US" sz="40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A2B9059-CAC3-3117-7BBC-3C224A418EC3}"/>
              </a:ext>
            </a:extLst>
          </p:cNvPr>
          <p:cNvSpPr txBox="1"/>
          <p:nvPr/>
        </p:nvSpPr>
        <p:spPr>
          <a:xfrm>
            <a:off x="31187591" y="29382595"/>
            <a:ext cx="11887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b="0" i="0" dirty="0">
                <a:solidFill>
                  <a:srgbClr val="000000"/>
                </a:solidFill>
                <a:effectLst/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Enter text here</a:t>
            </a:r>
            <a:endParaRPr lang="en-US" sz="35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80159BD-D38B-1A48-0E6A-8EB8B33127C1}"/>
              </a:ext>
            </a:extLst>
          </p:cNvPr>
          <p:cNvSpPr/>
          <p:nvPr/>
        </p:nvSpPr>
        <p:spPr>
          <a:xfrm>
            <a:off x="31187591" y="32299634"/>
            <a:ext cx="11887200" cy="1055390"/>
          </a:xfrm>
          <a:prstGeom prst="rect">
            <a:avLst/>
          </a:prstGeom>
          <a:solidFill>
            <a:srgbClr val="0053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Acknowledgements</a:t>
            </a:r>
            <a:endParaRPr lang="en-US" sz="40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089B14-7DBC-CF34-12CE-EAC97500B84E}"/>
              </a:ext>
            </a:extLst>
          </p:cNvPr>
          <p:cNvSpPr txBox="1"/>
          <p:nvPr/>
        </p:nvSpPr>
        <p:spPr>
          <a:xfrm>
            <a:off x="31187591" y="33934325"/>
            <a:ext cx="11887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Enter text here</a:t>
            </a:r>
          </a:p>
        </p:txBody>
      </p:sp>
    </p:spTree>
    <p:extLst>
      <p:ext uri="{BB962C8B-B14F-4D97-AF65-F5344CB8AC3E}">
        <p14:creationId xmlns:p14="http://schemas.microsoft.com/office/powerpoint/2010/main" val="2873274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101</TotalTime>
  <Words>75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Palatino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Mckee,Samuel W</dc:creator>
  <cp:lastModifiedBy>Veliz,Allison</cp:lastModifiedBy>
  <cp:revision>11</cp:revision>
  <dcterms:created xsi:type="dcterms:W3CDTF">2023-03-23T16:01:30Z</dcterms:created>
  <dcterms:modified xsi:type="dcterms:W3CDTF">2025-03-28T18:58:05Z</dcterms:modified>
</cp:coreProperties>
</file>